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7559675" cy="10691813"/>
  <p:notesSz cx="6858000" cy="9144000"/>
  <p:embeddedFontLst>
    <p:embeddedFont>
      <p:font typeface="Inter" panose="02000503000000020004" pitchFamily="2" charset="0"/>
      <p:regular r:id="rId5"/>
      <p:bold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732BCD5-BFD7-4B00-AC21-A50D20751444}">
  <a:tblStyle styleId="{E732BCD5-BFD7-4B00-AC21-A50D207514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77" d="100"/>
          <a:sy n="77" d="100"/>
        </p:scale>
        <p:origin x="3568" y="21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cc9c960ca4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cc9c960ca4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/>
        </p:nvSpPr>
        <p:spPr>
          <a:xfrm>
            <a:off x="816750" y="2047725"/>
            <a:ext cx="5926500" cy="73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Телефон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+7 (999) 835-70-07, </a:t>
            </a: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email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: infozakaz@vsyahimiya.ru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8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Реквизиты предприятия</a:t>
            </a:r>
            <a:endParaRPr sz="1800" b="1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Полное наименование:</a:t>
            </a:r>
            <a:endParaRPr sz="1300" b="1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Общество с ограниченной ответственностью «ВСЯХИМИЯРУ»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Сокращенное наименование: 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ООО «ВСЯХИМИЯРУ»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Юридический адрес: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350080, Краснодарский край, г. Краснодар, ул. Уральская, д. 212/2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Фактический адрес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(адрес Грузополучателя): 350080, Краснодарский край, г. Краснодар, ул. Уральская, д. 212/2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Почтовый адрес: 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350080, Краснодарский край, г. Краснодар, ул. Уральская, д. 212/2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ИНН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2312326114, </a:t>
            </a: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КПП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231201001, </a:t>
            </a: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ОГРН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1242300019081,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ОКПО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42321741, </a:t>
            </a: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ОКАТО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03401372000, </a:t>
            </a: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ОКТМО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03701000001,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Расчетный счет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40702810726190002839 в АО "АЛЬФА-БАНК"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Филиал "Ростовский", ОО "Краснодарский"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БИК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046015207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 b="1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К/с </a:t>
            </a: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30101810500000000207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Генеральный директор ООО «ВСЯХИМИЯРУ»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Подгорный Артём Витальевич, действует на основании Устава</a:t>
            </a: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Macintosh PowerPoint</Application>
  <PresentationFormat>Произвольный</PresentationFormat>
  <Paragraphs>23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Inter</vt:lpstr>
      <vt:lpstr>Arial</vt:lpstr>
      <vt:lpstr>Simple Light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MacBook Air </cp:lastModifiedBy>
  <cp:revision>2</cp:revision>
  <dcterms:modified xsi:type="dcterms:W3CDTF">2024-05-28T10:23:18Z</dcterms:modified>
</cp:coreProperties>
</file>